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4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36C07-7E76-46D3-B86B-6AF7C60E533E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Users\m.schadd\AppData\Local\Microsoft\Windows\Temporary Internet Files\Content.IE5\PK9LYRBX\MC90043484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204864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Users\m.schadd\AppData\Local\Microsoft\Windows\Temporary Internet Files\Content.IE5\DIDZY96S\MC900441452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708" y="2456792"/>
            <a:ext cx="1636985" cy="1636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Users\m.schadd\AppData\Local\Microsoft\Windows\Temporary Internet Files\Content.IE5\66ML8UCD\MC90043524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4637" y="3271092"/>
            <a:ext cx="1103925" cy="1254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3275856" y="2924944"/>
            <a:ext cx="23762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275856" y="3271092"/>
            <a:ext cx="2304256" cy="4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loud 4"/>
          <p:cNvSpPr/>
          <p:nvPr/>
        </p:nvSpPr>
        <p:spPr>
          <a:xfrm>
            <a:off x="3707904" y="2687957"/>
            <a:ext cx="1584176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Internet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588781" y="2318625"/>
            <a:ext cx="1822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Request Message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582861" y="3602357"/>
            <a:ext cx="1959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Response Message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223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Office-thema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Schadd</dc:creator>
  <cp:lastModifiedBy>Maarten Schadd</cp:lastModifiedBy>
  <cp:revision>1</cp:revision>
  <dcterms:created xsi:type="dcterms:W3CDTF">2014-04-09T12:24:28Z</dcterms:created>
  <dcterms:modified xsi:type="dcterms:W3CDTF">2014-04-09T12:29:36Z</dcterms:modified>
</cp:coreProperties>
</file>